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3"/>
  </p:sldMasterIdLst>
  <p:notesMasterIdLst>
    <p:notesMasterId r:id="rId5"/>
  </p:notesMasterIdLst>
  <p:sldIdLst>
    <p:sldId id="257" r:id="rId4"/>
  </p:sldIdLst>
  <p:sldSz cx="30275213" cy="42811700"/>
  <p:notesSz cx="6858000" cy="9144000"/>
  <p:defaultTextStyle>
    <a:defPPr>
      <a:defRPr lang="en-US"/>
    </a:defPPr>
    <a:lvl1pPr algn="l" defTabSz="2087563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2087563" indent="-1630363" algn="l" defTabSz="2087563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4175125" indent="-3260725" algn="l" defTabSz="2087563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6264275" indent="-4892675" algn="l" defTabSz="2087563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8351838" indent="-6523038" algn="l" defTabSz="2087563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/>
    <p:restoredTop sz="95274" autoAdjust="0"/>
  </p:normalViewPr>
  <p:slideViewPr>
    <p:cSldViewPr snapToGrid="0" snapToObjects="1">
      <p:cViewPr>
        <p:scale>
          <a:sx n="33" d="100"/>
          <a:sy n="33" d="100"/>
        </p:scale>
        <p:origin x="1806" y="16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88D3D829-D4BA-590B-0009-F222756B5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932A63C-1F22-96F6-8490-168467E32BA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4AC6BA-2DDC-475C-BAAA-9D4454B64E98}" type="datetimeFigureOut">
              <a:rPr lang="pt-PT"/>
              <a:pPr>
                <a:defRPr/>
              </a:pPr>
              <a:t>22/07/2025</a:t>
            </a:fld>
            <a:endParaRPr lang="pt-PT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047AC450-E658-02E5-DE7F-463DB2E23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184CF66F-9EF4-7D2B-BF97-2450528E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Clique para editar os estilos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DFF32D8-61BE-65A2-8773-DD22B438FB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7DD947-46AE-7130-43D4-2A34D8EAC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4600750-5766-4BB4-B3CF-04DCFD64E5F8}" type="slidenum">
              <a:rPr lang="pt-PT" altLang="pt-PT"/>
              <a:pPr/>
              <a:t>‹#›</a:t>
            </a:fld>
            <a:endParaRPr lang="pt-PT" alt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Marcador de Posição da Imagem do Diapositivo 1">
            <a:extLst>
              <a:ext uri="{FF2B5EF4-FFF2-40B4-BE49-F238E27FC236}">
                <a16:creationId xmlns:a16="http://schemas.microsoft.com/office/drawing/2014/main" id="{991A7731-110A-8686-DBF6-F47A604DDD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Marcador de Posição de Notas 2">
            <a:extLst>
              <a:ext uri="{FF2B5EF4-FFF2-40B4-BE49-F238E27FC236}">
                <a16:creationId xmlns:a16="http://schemas.microsoft.com/office/drawing/2014/main" id="{50551933-C2FE-C03F-03D4-E18002D44F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4100" name="Marcador de Posição do Número do Diapositivo 3">
            <a:extLst>
              <a:ext uri="{FF2B5EF4-FFF2-40B4-BE49-F238E27FC236}">
                <a16:creationId xmlns:a16="http://schemas.microsoft.com/office/drawing/2014/main" id="{B8E1E40D-782E-05FD-9128-14D1BFCBA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5C5D98E-54EE-437D-B23E-6D2CA6622B3C}" type="slidenum">
              <a:rPr lang="pt-PT" altLang="pt-PT"/>
              <a:pPr/>
              <a:t>1</a:t>
            </a:fld>
            <a:endParaRPr lang="pt-PT" alt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11E263-8A64-686B-1AA3-D11D2CE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4475" y="39679563"/>
            <a:ext cx="7062788" cy="2279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C55A2-2906-41CD-9B88-3720FB3D1960}" type="datetimeFigureOut">
              <a:rPr lang="en-US"/>
              <a:pPr>
                <a:defRPr/>
              </a:pPr>
              <a:t>7/22/2025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24EC827-91C6-C3DC-C645-6103B91C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38975" y="38092063"/>
            <a:ext cx="9586913" cy="2279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F44333-A84D-6932-470D-86D0DD4B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97950" y="39679563"/>
            <a:ext cx="7062788" cy="2279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A8C169-AB04-444E-B3D0-19F1182676D2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53737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2087563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208756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208756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208756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208756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2087563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2087563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2087563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2087563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565275" indent="-1565275" algn="l" defTabSz="20875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392488" indent="-1304925" algn="l" defTabSz="20875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5219700" indent="-1042988" algn="l" defTabSz="20875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7307263" indent="-1042988" algn="l" defTabSz="20875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396413" indent="-1042988" algn="l" defTabSz="20875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07F19A56-53B3-2B97-80D2-8A6FA4A277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3138" y="38244463"/>
            <a:ext cx="25788937" cy="0"/>
          </a:xfrm>
          <a:prstGeom prst="line">
            <a:avLst/>
          </a:prstGeom>
          <a:ln w="50800">
            <a:solidFill>
              <a:schemeClr val="accent2"/>
            </a:solidFill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Yuvarlatılmış Dikdörtgen 2">
            <a:extLst>
              <a:ext uri="{FF2B5EF4-FFF2-40B4-BE49-F238E27FC236}">
                <a16:creationId xmlns:a16="http://schemas.microsoft.com/office/drawing/2014/main" id="{712A7139-241C-161F-168E-3FF6253BF9F3}"/>
              </a:ext>
            </a:extLst>
          </p:cNvPr>
          <p:cNvSpPr/>
          <p:nvPr/>
        </p:nvSpPr>
        <p:spPr>
          <a:xfrm>
            <a:off x="731044" y="1967830"/>
            <a:ext cx="28813124" cy="38890650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51BA50D9-215D-964F-78B4-AFE64373A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38477825"/>
            <a:ext cx="25788937" cy="1924050"/>
          </a:xfrm>
          <a:prstGeom prst="rect">
            <a:avLst/>
          </a:prstGeom>
          <a:noFill/>
          <a:ln>
            <a:noFill/>
          </a:ln>
        </p:spPr>
        <p:txBody>
          <a:bodyPr lIns="417580" tIns="208789" rIns="417580" bIns="208789" anchor="ctr"/>
          <a:lstStyle>
            <a:lvl1pPr defTabSz="4173538"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4173538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4173538">
              <a:spcBef>
                <a:spcPct val="20000"/>
              </a:spcBef>
              <a:buFont typeface="Arial" panose="020B0604020202020204" pitchFamily="34" charset="0"/>
              <a:buChar char="•"/>
              <a:defRPr sz="1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4173538">
              <a:spcBef>
                <a:spcPct val="20000"/>
              </a:spcBef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4173538">
              <a:spcBef>
                <a:spcPct val="20000"/>
              </a:spcBef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logos in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poster.</a:t>
            </a:r>
            <a:endParaRPr lang="en-US" altLang="zh-CN" sz="40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Rectangle 2">
            <a:extLst>
              <a:ext uri="{FF2B5EF4-FFF2-40B4-BE49-F238E27FC236}">
                <a16:creationId xmlns:a16="http://schemas.microsoft.com/office/drawing/2014/main" id="{386ED307-6865-D547-E7AE-6852727B1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5534025"/>
            <a:ext cx="211153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7634" tIns="208817" rIns="417634" bIns="208817" anchor="ctr"/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208756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208756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208756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208756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8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Title of the Paper in Bold Letters, size 85, </a:t>
            </a:r>
            <a:r>
              <a:rPr lang="tr-TR" altLang="zh-CN" sz="8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</a:p>
          <a:p>
            <a:pPr algn="ctr" eaLnBrk="1" hangingPunct="1"/>
            <a:endParaRPr lang="en-GB" altLang="zh-CN" sz="8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60A0C7C-2CEA-A763-0B00-3D77299BB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8777288"/>
            <a:ext cx="18791237" cy="1924050"/>
          </a:xfrm>
          <a:prstGeom prst="rect">
            <a:avLst/>
          </a:prstGeom>
          <a:noFill/>
          <a:ln>
            <a:noFill/>
          </a:ln>
        </p:spPr>
        <p:txBody>
          <a:bodyPr lIns="417580" tIns="208789" rIns="417580" bIns="208789" anchor="ctr"/>
          <a:lstStyle>
            <a:lvl1pPr defTabSz="4173538"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4173538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4173538">
              <a:spcBef>
                <a:spcPct val="20000"/>
              </a:spcBef>
              <a:buFont typeface="Arial" panose="020B0604020202020204" pitchFamily="34" charset="0"/>
              <a:buChar char="•"/>
              <a:defRPr sz="1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4173538">
              <a:spcBef>
                <a:spcPct val="20000"/>
              </a:spcBef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4173538">
              <a:spcBef>
                <a:spcPct val="20000"/>
              </a:spcBef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1735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zh-CN" sz="6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of the Authors, in bold letters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zh-CN" sz="55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Author’s Affiliation, Italics, upper and lower case </a:t>
            </a:r>
            <a:endParaRPr lang="en-US" altLang="zh-CN" sz="550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54D914F4-B539-0E08-2C81-9502B865CB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3138" y="11622088"/>
            <a:ext cx="25788937" cy="0"/>
          </a:xfrm>
          <a:prstGeom prst="line">
            <a:avLst/>
          </a:prstGeom>
          <a:ln w="50800">
            <a:solidFill>
              <a:schemeClr val="accent2"/>
            </a:solidFill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FBDE9F5B-31B1-561F-E20A-C646B874F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95538" y="38396863"/>
            <a:ext cx="25788937" cy="0"/>
          </a:xfrm>
          <a:prstGeom prst="line">
            <a:avLst/>
          </a:prstGeom>
          <a:ln w="50800">
            <a:solidFill>
              <a:schemeClr val="accent2"/>
            </a:solidFill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81" name="Resim 4">
            <a:extLst>
              <a:ext uri="{FF2B5EF4-FFF2-40B4-BE49-F238E27FC236}">
                <a16:creationId xmlns:a16="http://schemas.microsoft.com/office/drawing/2014/main" id="{B724C6CD-A71F-A601-E631-AD9D0FF4A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606"/>
            <a:ext cx="5894388" cy="589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Metin kutusu 16">
            <a:extLst>
              <a:ext uri="{FF2B5EF4-FFF2-40B4-BE49-F238E27FC236}">
                <a16:creationId xmlns:a16="http://schemas.microsoft.com/office/drawing/2014/main" id="{4D2748CC-40E0-9C14-FC70-30297A2C4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509" y="282952"/>
            <a:ext cx="235700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tr-TR" sz="4800" b="1" dirty="0">
                <a:solidFill>
                  <a:srgbClr val="000000"/>
                </a:solidFill>
              </a:rPr>
              <a:t>6.International Polymeric Composites Symposium and Workshops</a:t>
            </a:r>
            <a:endParaRPr lang="tr-TR" altLang="tr-TR" sz="4800" b="1" dirty="0">
              <a:solidFill>
                <a:srgbClr val="000000"/>
              </a:solidFill>
            </a:endParaRPr>
          </a:p>
          <a:p>
            <a:r>
              <a:rPr lang="en-US" altLang="tr-TR" sz="4800" b="1" i="1" dirty="0">
                <a:solidFill>
                  <a:srgbClr val="C00000"/>
                </a:solidFill>
              </a:rPr>
              <a:t>6.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Uluslararası</a:t>
            </a:r>
            <a:r>
              <a:rPr lang="en-US" altLang="tr-TR" sz="4800" b="1" i="1" dirty="0">
                <a:solidFill>
                  <a:srgbClr val="C00000"/>
                </a:solidFill>
              </a:rPr>
              <a:t>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Polimerik</a:t>
            </a:r>
            <a:r>
              <a:rPr lang="en-US" altLang="tr-TR" sz="4800" b="1" i="1" dirty="0">
                <a:solidFill>
                  <a:srgbClr val="C00000"/>
                </a:solidFill>
              </a:rPr>
              <a:t>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Kompozitler</a:t>
            </a:r>
            <a:r>
              <a:rPr lang="en-US" altLang="tr-TR" sz="4800" b="1" i="1" dirty="0">
                <a:solidFill>
                  <a:srgbClr val="C00000"/>
                </a:solidFill>
              </a:rPr>
              <a:t>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Sempozyumu</a:t>
            </a:r>
            <a:r>
              <a:rPr lang="en-US" altLang="tr-TR" sz="4800" b="1" i="1" dirty="0">
                <a:solidFill>
                  <a:srgbClr val="C00000"/>
                </a:solidFill>
              </a:rPr>
              <a:t>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ve</a:t>
            </a:r>
            <a:r>
              <a:rPr lang="en-US" altLang="tr-TR" sz="4800" b="1" i="1" dirty="0">
                <a:solidFill>
                  <a:srgbClr val="C00000"/>
                </a:solidFill>
              </a:rPr>
              <a:t> </a:t>
            </a:r>
            <a:r>
              <a:rPr lang="en-US" altLang="tr-TR" sz="4800" b="1" i="1" dirty="0" err="1">
                <a:solidFill>
                  <a:srgbClr val="C00000"/>
                </a:solidFill>
              </a:rPr>
              <a:t>Çalıştayı</a:t>
            </a:r>
            <a:endParaRPr lang="en-US" altLang="tr-TR" sz="4800" b="1" i="1" dirty="0">
              <a:solidFill>
                <a:srgbClr val="C00000"/>
              </a:solidFill>
            </a:endParaRPr>
          </a:p>
        </p:txBody>
      </p:sp>
      <p:pic>
        <p:nvPicPr>
          <p:cNvPr id="3083" name="Resim 19">
            <a:extLst>
              <a:ext uri="{FF2B5EF4-FFF2-40B4-BE49-F238E27FC236}">
                <a16:creationId xmlns:a16="http://schemas.microsoft.com/office/drawing/2014/main" id="{815FD555-67E4-7BD4-127D-493469D9B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40970593"/>
            <a:ext cx="1743076" cy="17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Resim 25">
            <a:extLst>
              <a:ext uri="{FF2B5EF4-FFF2-40B4-BE49-F238E27FC236}">
                <a16:creationId xmlns:a16="http://schemas.microsoft.com/office/drawing/2014/main" id="{2E8A8F31-A1FA-E3AF-A4C4-B6BE68BA4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-66" r="22783" b="32758"/>
          <a:stretch>
            <a:fillRect/>
          </a:stretch>
        </p:blipFill>
        <p:spPr bwMode="auto">
          <a:xfrm>
            <a:off x="3103564" y="40987093"/>
            <a:ext cx="2563890" cy="173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05128FA-FB75-BA5A-B3A8-A55D016EC290}"/>
              </a:ext>
            </a:extLst>
          </p:cNvPr>
          <p:cNvSpPr txBox="1"/>
          <p:nvPr/>
        </p:nvSpPr>
        <p:spPr>
          <a:xfrm>
            <a:off x="17993032" y="40887405"/>
            <a:ext cx="11875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tr-TR" sz="4000" b="1" dirty="0" err="1">
                <a:solidFill>
                  <a:srgbClr val="000000"/>
                </a:solidFill>
              </a:rPr>
              <a:t>Tepekule</a:t>
            </a:r>
            <a:r>
              <a:rPr lang="en-US" altLang="tr-TR" sz="4000" b="1" dirty="0">
                <a:solidFill>
                  <a:srgbClr val="000000"/>
                </a:solidFill>
              </a:rPr>
              <a:t> Convention and Exhibition Center</a:t>
            </a:r>
            <a:endParaRPr lang="tr-TR" altLang="tr-TR" sz="4000" dirty="0">
              <a:solidFill>
                <a:srgbClr val="000000"/>
              </a:solidFill>
            </a:endParaRPr>
          </a:p>
          <a:p>
            <a:pPr algn="r"/>
            <a:r>
              <a:rPr lang="en-US" altLang="tr-TR" sz="4000" b="1" i="1" dirty="0" err="1">
                <a:solidFill>
                  <a:srgbClr val="C00000"/>
                </a:solidFill>
              </a:rPr>
              <a:t>Tepekule</a:t>
            </a:r>
            <a:r>
              <a:rPr lang="en-US" altLang="tr-TR" sz="4000" b="1" i="1" dirty="0">
                <a:solidFill>
                  <a:srgbClr val="C00000"/>
                </a:solidFill>
              </a:rPr>
              <a:t> </a:t>
            </a:r>
            <a:r>
              <a:rPr lang="en-US" altLang="tr-TR" sz="4000" b="1" i="1" dirty="0" err="1">
                <a:solidFill>
                  <a:srgbClr val="C00000"/>
                </a:solidFill>
              </a:rPr>
              <a:t>Kongre</a:t>
            </a:r>
            <a:r>
              <a:rPr lang="en-US" altLang="tr-TR" sz="4000" b="1" i="1" dirty="0">
                <a:solidFill>
                  <a:srgbClr val="C00000"/>
                </a:solidFill>
              </a:rPr>
              <a:t> </a:t>
            </a:r>
            <a:r>
              <a:rPr lang="en-US" altLang="tr-TR" sz="4000" b="1" i="1" dirty="0" err="1">
                <a:solidFill>
                  <a:srgbClr val="C00000"/>
                </a:solidFill>
              </a:rPr>
              <a:t>ve</a:t>
            </a:r>
            <a:r>
              <a:rPr lang="en-US" altLang="tr-TR" sz="4000" b="1" i="1" dirty="0">
                <a:solidFill>
                  <a:srgbClr val="C00000"/>
                </a:solidFill>
              </a:rPr>
              <a:t> Sergi </a:t>
            </a:r>
            <a:r>
              <a:rPr lang="en-US" altLang="tr-TR" sz="4000" b="1" i="1" dirty="0" err="1">
                <a:solidFill>
                  <a:srgbClr val="C00000"/>
                </a:solidFill>
              </a:rPr>
              <a:t>Merkezi</a:t>
            </a:r>
            <a:endParaRPr lang="tr-TR" altLang="tr-TR" sz="4000" dirty="0">
              <a:solidFill>
                <a:srgbClr val="C00000"/>
              </a:solidFill>
            </a:endParaRPr>
          </a:p>
          <a:p>
            <a:pPr algn="r"/>
            <a:r>
              <a:rPr lang="en-US" altLang="tr-TR" sz="4000" b="1" dirty="0">
                <a:solidFill>
                  <a:srgbClr val="000000"/>
                </a:solidFill>
              </a:rPr>
              <a:t>2-4 October /</a:t>
            </a:r>
            <a:r>
              <a:rPr lang="en-US" altLang="tr-TR" sz="4000" b="1" dirty="0"/>
              <a:t> </a:t>
            </a:r>
            <a:r>
              <a:rPr lang="en-US" altLang="tr-TR" sz="4000" b="1" i="1" dirty="0" err="1">
                <a:solidFill>
                  <a:srgbClr val="C00000"/>
                </a:solidFill>
              </a:rPr>
              <a:t>Ekim</a:t>
            </a:r>
            <a:r>
              <a:rPr lang="en-US" altLang="tr-TR" sz="4000" b="1" dirty="0">
                <a:solidFill>
                  <a:srgbClr val="C00000"/>
                </a:solidFill>
              </a:rPr>
              <a:t> 2025</a:t>
            </a:r>
            <a:endParaRPr lang="tr-TR" altLang="tr-TR" sz="4000" dirty="0">
              <a:solidFill>
                <a:srgbClr val="C0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0C928-C158-BF83-825F-37E8A4FA5123}"/>
              </a:ext>
            </a:extLst>
          </p:cNvPr>
          <p:cNvSpPr/>
          <p:nvPr/>
        </p:nvSpPr>
        <p:spPr>
          <a:xfrm>
            <a:off x="25957307" y="201991"/>
            <a:ext cx="4149535" cy="4525022"/>
          </a:xfrm>
          <a:prstGeom prst="ellipse">
            <a:avLst/>
          </a:prstGeom>
          <a:noFill/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81D9580-6BFD-45AB-1A55-4B957F62B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8975" y="886331"/>
            <a:ext cx="352786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You</a:t>
            </a:r>
            <a:r>
              <a:rPr kumimoji="0" lang="tr-TR" altLang="tr-T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can </a:t>
            </a:r>
            <a:r>
              <a:rPr kumimoji="0" lang="tr-TR" altLang="tr-T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place</a:t>
            </a:r>
            <a:r>
              <a:rPr kumimoji="0" lang="tr-TR" altLang="tr-T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tr-TR" altLang="tr-T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your</a:t>
            </a:r>
            <a:r>
              <a:rPr kumimoji="0" lang="tr-TR" altLang="tr-T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logo inside </a:t>
            </a:r>
            <a:r>
              <a:rPr kumimoji="0" lang="tr-TR" altLang="tr-T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this</a:t>
            </a:r>
            <a:r>
              <a:rPr kumimoji="0" lang="tr-TR" altLang="tr-T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tr-TR" altLang="tr-T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circle</a:t>
            </a:r>
            <a:r>
              <a:rPr kumimoji="0" lang="tr-TR" altLang="tr-T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CNF">
      <a:dk1>
        <a:srgbClr val="3C6A65"/>
      </a:dk1>
      <a:lt1>
        <a:srgbClr val="FFFFFF"/>
      </a:lt1>
      <a:dk2>
        <a:srgbClr val="4C8176"/>
      </a:dk2>
      <a:lt2>
        <a:srgbClr val="F9F5D9"/>
      </a:lt2>
      <a:accent1>
        <a:srgbClr val="95C6BE"/>
      </a:accent1>
      <a:accent2>
        <a:srgbClr val="D0BA99"/>
      </a:accent2>
      <a:accent3>
        <a:srgbClr val="82BC95"/>
      </a:accent3>
      <a:accent4>
        <a:srgbClr val="B2EEDC"/>
      </a:accent4>
      <a:accent5>
        <a:srgbClr val="CEE8D3"/>
      </a:accent5>
      <a:accent6>
        <a:srgbClr val="D0BA99"/>
      </a:accent6>
      <a:hlink>
        <a:srgbClr val="2B4F4D"/>
      </a:hlink>
      <a:folHlink>
        <a:srgbClr val="95C6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D7684761F4C744B0C664739DD45D43" ma:contentTypeVersion="15" ma:contentTypeDescription="Criar um novo documento." ma:contentTypeScope="" ma:versionID="72e3dffc61650877c8a70e136d9240d5">
  <xsd:schema xmlns:xsd="http://www.w3.org/2001/XMLSchema" xmlns:xs="http://www.w3.org/2001/XMLSchema" xmlns:p="http://schemas.microsoft.com/office/2006/metadata/properties" xmlns:ns2="c2a34795-d906-44aa-bc2e-09a970652a3b" xmlns:ns3="082d6c5c-6dd5-473f-83c8-08bec889ec2f" targetNamespace="http://schemas.microsoft.com/office/2006/metadata/properties" ma:root="true" ma:fieldsID="904ab39ac92c2570edbc1c8e1ba347a3" ns2:_="" ns3:_="">
    <xsd:import namespace="c2a34795-d906-44aa-bc2e-09a970652a3b"/>
    <xsd:import namespace="082d6c5c-6dd5-473f-83c8-08bec889ec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34795-d906-44aa-bc2e-09a970652a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4085334e-d638-401b-a33b-cfae293539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d6c5c-6dd5-473f-83c8-08bec889ec2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956de5b-cd12-4b63-8c9a-3b92d8906075}" ma:internalName="TaxCatchAll" ma:showField="CatchAllData" ma:web="082d6c5c-6dd5-473f-83c8-08bec889e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857F3C-695A-4088-83C7-D990DEAA44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a34795-d906-44aa-bc2e-09a970652a3b"/>
    <ds:schemaRef ds:uri="082d6c5c-6dd5-473f-83c8-08bec889e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97C723-CDFE-4D4F-B90B-26E916B816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96</Words>
  <Application>Microsoft Office PowerPoint</Application>
  <PresentationFormat>Özel</PresentationFormat>
  <Paragraphs>11</Paragraphs>
  <Slides>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Times New Roman</vt:lpstr>
      <vt:lpstr>Arial</vt:lpstr>
      <vt:lpstr>Calibri</vt:lpstr>
      <vt:lpstr>Office Theme</vt:lpstr>
      <vt:lpstr>PowerPoint Sunusu</vt:lpstr>
    </vt:vector>
  </TitlesOfParts>
  <Company>Michelle Monteiro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Monteiro</dc:creator>
  <cp:lastModifiedBy>Hüsnü Onur Ertürk</cp:lastModifiedBy>
  <cp:revision>30</cp:revision>
  <dcterms:created xsi:type="dcterms:W3CDTF">2013-04-09T08:49:04Z</dcterms:created>
  <dcterms:modified xsi:type="dcterms:W3CDTF">2025-07-22T09:42:38Z</dcterms:modified>
</cp:coreProperties>
</file>